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  <p:sldMasterId id="2147483659" r:id="rId4"/>
    <p:sldMasterId id="2147483661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notesMasterIdLst>
    <p:notesMasterId r:id="rId21"/>
  </p:notesMasterIdLst>
  <p:handoutMasterIdLst>
    <p:handoutMasterId r:id="rId22"/>
  </p:handoutMasterIdLst>
  <p:sldIdLst>
    <p:sldId id="256" r:id="rId13"/>
    <p:sldId id="407" r:id="rId14"/>
    <p:sldId id="394" r:id="rId15"/>
    <p:sldId id="381" r:id="rId16"/>
    <p:sldId id="408" r:id="rId17"/>
    <p:sldId id="406" r:id="rId18"/>
    <p:sldId id="276" r:id="rId19"/>
    <p:sldId id="262" r:id="rId20"/>
  </p:sldIdLst>
  <p:sldSz cx="100584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8" autoAdjust="0"/>
    <p:restoredTop sz="94660"/>
  </p:normalViewPr>
  <p:slideViewPr>
    <p:cSldViewPr>
      <p:cViewPr varScale="1">
        <p:scale>
          <a:sx n="70" d="100"/>
          <a:sy n="70" d="100"/>
        </p:scale>
        <p:origin x="979" y="62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A4C4-AADE-4F67-81FD-BEBA376C5898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BFB0-D33A-4860-8820-888AA156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3C1144-1813-4DF4-BBE2-5C1043A7998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96913"/>
            <a:ext cx="5111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E33CCA-36A1-4A94-B788-AF068CDC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95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743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9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81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81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6245225"/>
            <a:ext cx="234696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245225"/>
            <a:ext cx="318516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1" y="6245225"/>
            <a:ext cx="234696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F54E14F-0347-4B4B-B53E-EC9C0FFD8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3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40" y="5791200"/>
            <a:ext cx="3771900" cy="83153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0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8600"/>
            <a:ext cx="7627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447800"/>
            <a:ext cx="76276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45380" y="6248400"/>
            <a:ext cx="3185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8180" y="6248400"/>
            <a:ext cx="1424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9A83-495E-4444-8629-FB3AE807E2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96" y="1600732"/>
            <a:ext cx="949508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Steering Committee</a:t>
            </a:r>
            <a:br>
              <a:rPr lang="en-US" dirty="0" smtClean="0"/>
            </a:br>
            <a:r>
              <a:rPr lang="en-US" dirty="0" smtClean="0"/>
              <a:t>Long Island Population Health Improvement Program</a:t>
            </a:r>
            <a:br>
              <a:rPr lang="en-US" dirty="0" smtClean="0"/>
            </a:br>
            <a:r>
              <a:rPr lang="en-US" dirty="0" smtClean="0"/>
              <a:t>(LIPHIP)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20, </a:t>
            </a:r>
            <a:r>
              <a:rPr lang="en-US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59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 and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Storytelling Training, Central NY PHIP</a:t>
            </a:r>
          </a:p>
          <a:p>
            <a:r>
              <a:rPr lang="en-US" dirty="0" smtClean="0"/>
              <a:t>National Walking Summit, St. Paul, 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8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 Think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 September 29, 2017</a:t>
            </a:r>
          </a:p>
          <a:p>
            <a:r>
              <a:rPr lang="en-US" dirty="0" smtClean="0"/>
              <a:t>Vendor: FSG, Laura Herman, Managing Director</a:t>
            </a:r>
          </a:p>
          <a:p>
            <a:r>
              <a:rPr lang="en-US" dirty="0" smtClean="0"/>
              <a:t>Expectation on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5791200" cy="34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of PHIP and Program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of Long Island Population Health Program</a:t>
            </a:r>
            <a:endParaRPr lang="en-US" dirty="0" smtClean="0"/>
          </a:p>
          <a:p>
            <a:r>
              <a:rPr lang="en-US" dirty="0" smtClean="0"/>
              <a:t>Strengths/Opportunities</a:t>
            </a:r>
          </a:p>
          <a:p>
            <a:r>
              <a:rPr lang="en-US" dirty="0" smtClean="0"/>
              <a:t>Weakness/Threats</a:t>
            </a:r>
          </a:p>
          <a:p>
            <a:pPr lvl="1"/>
            <a:r>
              <a:rPr lang="en-US" dirty="0" smtClean="0"/>
              <a:t>sustainability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Community Member 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Summary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0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2971800" y="5410200"/>
            <a:ext cx="40386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Walking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Belmont Lake State Park</a:t>
            </a:r>
          </a:p>
          <a:p>
            <a:r>
              <a:rPr lang="en-US" dirty="0" smtClean="0"/>
              <a:t>Bethpage State Park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36887"/>
            <a:ext cx="4495800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6" y="2936887"/>
            <a:ext cx="4510070" cy="34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1" y="2362200"/>
            <a:ext cx="905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and Suggestions from Steering Committee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</a:t>
            </a:r>
            <a:r>
              <a:rPr lang="en-US" dirty="0" smtClean="0"/>
              <a:t>29, 8:30 – 9:30 a.m.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HIP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ppt363.tmp</Template>
  <TotalTime>4663</TotalTime>
  <Words>98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Tahoma</vt:lpstr>
      <vt:lpstr>LIPHIP</vt:lpstr>
      <vt:lpstr>01017510</vt:lpstr>
      <vt:lpstr>1_01017510</vt:lpstr>
      <vt:lpstr>2_01017510</vt:lpstr>
      <vt:lpstr>3_01017510</vt:lpstr>
      <vt:lpstr>4_01017510</vt:lpstr>
      <vt:lpstr>5_01017510</vt:lpstr>
      <vt:lpstr>6_01017510</vt:lpstr>
      <vt:lpstr>7_01017510</vt:lpstr>
      <vt:lpstr>8_01017510</vt:lpstr>
      <vt:lpstr>9_01017510</vt:lpstr>
      <vt:lpstr>10_01017510</vt:lpstr>
      <vt:lpstr> Steering Committee Long Island Population Health Improvement Program (LIPHIP)</vt:lpstr>
      <vt:lpstr>Conferences and Presentations</vt:lpstr>
      <vt:lpstr>Collective Impact Think Tank</vt:lpstr>
      <vt:lpstr>Future of PHIP and Program Sustainability</vt:lpstr>
      <vt:lpstr>Updated Community Member Survey Data</vt:lpstr>
      <vt:lpstr>Summer Walking Events</vt:lpstr>
      <vt:lpstr>Feedback and Suggestions from Steering Committee Members</vt:lpstr>
      <vt:lpstr>2017 Upcoming Meetings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Island Population Health Improvement Project (LIPHIP)</dc:title>
  <dc:creator>Admin</dc:creator>
  <cp:lastModifiedBy>Sarah Ravenhall</cp:lastModifiedBy>
  <cp:revision>151</cp:revision>
  <cp:lastPrinted>2017-09-18T19:12:40Z</cp:lastPrinted>
  <dcterms:created xsi:type="dcterms:W3CDTF">2015-10-19T13:50:18Z</dcterms:created>
  <dcterms:modified xsi:type="dcterms:W3CDTF">2017-09-18T19:58:55Z</dcterms:modified>
</cp:coreProperties>
</file>